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3" ContentType="audio/mpeg"/>
  <Default Extension="jpg" ContentType="image/jpeg"/>
  <Default Extension="rels" ContentType="application/vnd.openxmlformats-package.relationships+xml"/>
  <Default Extension="png" ContentType="image/png"/>
  <Default Extension="bin" ContentType="audi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8" r:id="rId13"/>
    <p:sldId id="27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74"/>
    <p:restoredTop sz="93692"/>
  </p:normalViewPr>
  <p:slideViewPr>
    <p:cSldViewPr snapToGrid="0" snapToObjects="1">
      <p:cViewPr varScale="1">
        <p:scale>
          <a:sx n="62" d="100"/>
          <a:sy n="62" d="100"/>
        </p:scale>
        <p:origin x="200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audio1.bin>
</file>

<file path=ppt/media/image1.jpg>
</file>

<file path=ppt/media/image10.jpg>
</file>

<file path=ppt/media/image2.jpg>
</file>

<file path=ppt/media/image3.pn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22878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69674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508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3487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28068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83636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53787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132046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35928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6538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683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C4696-32E6-324E-AF4A-3029E745C9D2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94AF6-0299-0C4D-92BA-D27F2D4A54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0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audio" Target="../media/audio1.bin"/><Relationship Id="rId5" Type="http://schemas.openxmlformats.org/officeDocument/2006/relationships/image" Target="../media/image9.jpg"/><Relationship Id="rId6" Type="http://schemas.openxmlformats.org/officeDocument/2006/relationships/image" Target="../media/image3.png"/><Relationship Id="rId1" Type="http://schemas.microsoft.com/office/2007/relationships/media" Target="../media/media4.mp3"/><Relationship Id="rId2" Type="http://schemas.openxmlformats.org/officeDocument/2006/relationships/audio" Target="../media/media4.mp3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youtube.com/watch?v=e1zKAtvdA8k" TargetMode="External"/><Relationship Id="rId3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1zKAtvdA8k" TargetMode="External"/><Relationship Id="rId4" Type="http://schemas.openxmlformats.org/officeDocument/2006/relationships/hyperlink" Target="https://www.youtube.com/watch?v=LA0m0CAdHDQ" TargetMode="External"/><Relationship Id="rId5" Type="http://schemas.openxmlformats.org/officeDocument/2006/relationships/hyperlink" Target="http://soundbible.com/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youtube.com/watch?time_continue=30&amp;v=CQFEY9RIRJA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jpg"/><Relationship Id="rId5" Type="http://schemas.openxmlformats.org/officeDocument/2006/relationships/image" Target="../media/image3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jpg"/><Relationship Id="rId5" Type="http://schemas.openxmlformats.org/officeDocument/2006/relationships/image" Target="../media/image3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youtube.com/watch?time_continue=30&amp;v=CQFEY9RIRJA" TargetMode="External"/><Relationship Id="rId3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6.jpg"/><Relationship Id="rId5" Type="http://schemas.openxmlformats.org/officeDocument/2006/relationships/image" Target="../media/image3.png"/><Relationship Id="rId1" Type="http://schemas.microsoft.com/office/2007/relationships/media" Target="../media/media3.mp3"/><Relationship Id="rId2" Type="http://schemas.openxmlformats.org/officeDocument/2006/relationships/audio" Target="../media/media3.mp3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youtube.com/watch?v=LA0m0CAdHDQ" TargetMode="External"/><Relationship Id="rId3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487729" y="5075688"/>
            <a:ext cx="3245247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The </a:t>
            </a:r>
            <a:r>
              <a:rPr lang="en-US" sz="5400" b="1" cap="none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Forest</a:t>
            </a:r>
          </a:p>
          <a:p>
            <a:pPr algn="ctr"/>
            <a:r>
              <a:rPr lang="en-US" sz="54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1</a:t>
            </a:r>
            <a:r>
              <a:rPr lang="en-US" sz="5400" b="1" spc="50" baseline="3000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</a:t>
            </a:r>
            <a:r>
              <a:rPr lang="en-US" sz="54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Grade</a:t>
            </a:r>
            <a:endParaRPr lang="en-US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chemeClr val="accent6">
                  <a:lumMod val="40000"/>
                  <a:lumOff val="60000"/>
                </a:scheme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89973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Underwater_Pool-Mike_Koenig-355864284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88526"/>
      </p:ext>
    </p:extLst>
  </p:cSld>
  <p:clrMapOvr>
    <a:masterClrMapping/>
  </p:clrMapOvr>
  <p:transition spd="slow">
    <p:push dir="u"/>
    <p:sndAc>
      <p:stSnd>
        <p:snd r:embed="rId4" name="Large Bubble-SoundBible.com-1084083477.mp3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Catfish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Fish</a:t>
            </a:r>
          </a:p>
          <a:p>
            <a:endParaRPr lang="en-US" dirty="0"/>
          </a:p>
          <a:p>
            <a:r>
              <a:rPr lang="en-US" dirty="0" smtClean="0"/>
              <a:t>Lives at the bottom of lakes.</a:t>
            </a:r>
          </a:p>
          <a:p>
            <a:endParaRPr lang="en-US" dirty="0"/>
          </a:p>
          <a:p>
            <a:r>
              <a:rPr lang="en-US" dirty="0" smtClean="0"/>
              <a:t>Eats plants, insects, and algae. </a:t>
            </a:r>
          </a:p>
          <a:p>
            <a:endParaRPr lang="en-US" dirty="0"/>
          </a:p>
          <a:p>
            <a:r>
              <a:rPr lang="en-US" dirty="0" smtClean="0"/>
              <a:t>Uses its whiskers to find food, feel its surroundings, and avoid danger.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690688"/>
            <a:ext cx="5876925" cy="4486275"/>
          </a:xfrm>
        </p:spPr>
      </p:pic>
    </p:spTree>
    <p:extLst>
      <p:ext uri="{BB962C8B-B14F-4D97-AF65-F5344CB8AC3E}">
        <p14:creationId xmlns:p14="http://schemas.microsoft.com/office/powerpoint/2010/main" val="185464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Can you think of any other animals that have whiskers or antennae? 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 smtClean="0"/>
              <a:t>What other reasons do you think animals use their antennae or whiskers for?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29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We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300000"/>
              </a:lnSpc>
            </a:pPr>
            <a:r>
              <a:rPr lang="en-US" dirty="0" smtClean="0"/>
              <a:t>Animals use their whiskers/antennae to </a:t>
            </a:r>
            <a:r>
              <a:rPr lang="en-US" dirty="0" smtClean="0">
                <a:solidFill>
                  <a:srgbClr val="FF0000"/>
                </a:solidFill>
              </a:rPr>
              <a:t>find food and water</a:t>
            </a:r>
            <a:r>
              <a:rPr lang="en-US" dirty="0" smtClean="0"/>
              <a:t>. </a:t>
            </a:r>
          </a:p>
          <a:p>
            <a:pPr>
              <a:lnSpc>
                <a:spcPct val="300000"/>
              </a:lnSpc>
            </a:pPr>
            <a:r>
              <a:rPr lang="en-US" dirty="0"/>
              <a:t>Animals use their whiskers/antennae </a:t>
            </a:r>
            <a:r>
              <a:rPr lang="en-US" dirty="0" smtClean="0"/>
              <a:t>to </a:t>
            </a:r>
            <a:r>
              <a:rPr lang="en-US" dirty="0" smtClean="0">
                <a:solidFill>
                  <a:srgbClr val="FF0000"/>
                </a:solidFill>
              </a:rPr>
              <a:t>feel their environment</a:t>
            </a:r>
            <a:r>
              <a:rPr lang="en-US" dirty="0" smtClean="0"/>
              <a:t>.</a:t>
            </a:r>
          </a:p>
          <a:p>
            <a:pPr>
              <a:lnSpc>
                <a:spcPct val="300000"/>
              </a:lnSpc>
            </a:pPr>
            <a:r>
              <a:rPr lang="en-US" dirty="0"/>
              <a:t>Animals use their whiskers/antennae </a:t>
            </a:r>
            <a:r>
              <a:rPr lang="en-US" dirty="0" smtClean="0"/>
              <a:t>to </a:t>
            </a:r>
            <a:r>
              <a:rPr lang="en-US" dirty="0" smtClean="0">
                <a:solidFill>
                  <a:srgbClr val="FF0000"/>
                </a:solidFill>
              </a:rPr>
              <a:t>avoid danger and predators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43228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52475" y="1690688"/>
            <a:ext cx="104394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"Crickets Chirping" (2008, August 31). Retrieved October 21, 2017, from </a:t>
            </a:r>
            <a:r>
              <a:rPr lang="en-US" dirty="0" smtClean="0">
                <a:hlinkClick r:id="rId2"/>
              </a:rPr>
              <a:t>https://www.youtube.com/watch?time_continue=30&amp;v=CQFEY9RIRJA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"Catfish Opens Mouth" (2015, September 09). Retrieved October 21, 2017, from </a:t>
            </a:r>
            <a:r>
              <a:rPr lang="en-US" dirty="0" smtClean="0">
                <a:hlinkClick r:id="rId3"/>
              </a:rPr>
              <a:t>https://www.youtube.com/watch?v=e1zKAtvdA8k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"Cute Squirrel Jumping" (2013, June 24). Retrieved October 21, 2017, from </a:t>
            </a:r>
            <a:r>
              <a:rPr lang="en-US" dirty="0" smtClean="0">
                <a:hlinkClick r:id="rId4"/>
              </a:rPr>
              <a:t>https://www.youtube.com/watch?v=LA0m0CAdHDQ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Koenig, M. (</a:t>
            </a:r>
            <a:r>
              <a:rPr lang="en-US" dirty="0" err="1"/>
              <a:t>n.d.</a:t>
            </a:r>
            <a:r>
              <a:rPr lang="en-US" dirty="0"/>
              <a:t>). </a:t>
            </a:r>
            <a:r>
              <a:rPr lang="en-US" dirty="0" err="1"/>
              <a:t>SoundBible.com</a:t>
            </a:r>
            <a:r>
              <a:rPr lang="en-US" dirty="0"/>
              <a:t>. Retrieved October 21, 2017, from </a:t>
            </a:r>
            <a:r>
              <a:rPr lang="en-US" dirty="0">
                <a:hlinkClick r:id="rId5"/>
              </a:rPr>
              <a:t>http://soundbible.com</a:t>
            </a:r>
            <a:r>
              <a:rPr lang="en-US" smtClean="0">
                <a:hlinkClick r:id="rId5"/>
              </a:rPr>
              <a:t>/</a:t>
            </a:r>
            <a:endParaRPr lang="en-US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83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Purpose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 three animals in the forest that use whiskers/antennae.</a:t>
            </a:r>
          </a:p>
          <a:p>
            <a:pPr lvl="1"/>
            <a:r>
              <a:rPr lang="en-US" sz="2800" dirty="0" smtClean="0"/>
              <a:t>How do these animals use their whiskers and antennae?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170274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Nature Ambiance-SoundBible.com-1444637890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902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1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            Forest Animals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Let’s see if we can find animals that live</a:t>
            </a:r>
            <a:r>
              <a:rPr lang="mr-IN" dirty="0" smtClean="0"/>
              <a:t>…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On the ground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In the trees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Under the water</a:t>
            </a:r>
          </a:p>
        </p:txBody>
      </p:sp>
    </p:spTree>
    <p:extLst>
      <p:ext uri="{BB962C8B-B14F-4D97-AF65-F5344CB8AC3E}">
        <p14:creationId xmlns:p14="http://schemas.microsoft.com/office/powerpoint/2010/main" val="1833230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Night_Sounds_-_Crickets-Lisa_Redfern-591005346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46675" y="31369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970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Cricket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Insect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Lives in dark/damp places on the ground.</a:t>
            </a:r>
          </a:p>
          <a:p>
            <a:endParaRPr lang="en-US" dirty="0"/>
          </a:p>
          <a:p>
            <a:r>
              <a:rPr lang="en-US" dirty="0" smtClean="0"/>
              <a:t>Eats smaller insects and plants.</a:t>
            </a:r>
          </a:p>
          <a:p>
            <a:endParaRPr lang="en-US" dirty="0"/>
          </a:p>
          <a:p>
            <a:r>
              <a:rPr lang="en-US" dirty="0" smtClean="0"/>
              <a:t>Uses its antennae to find food, feels its surroundings, and avoid danger. 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25625"/>
            <a:ext cx="5790919" cy="3567113"/>
          </a:xfrm>
        </p:spPr>
      </p:pic>
    </p:spTree>
    <p:extLst>
      <p:ext uri="{BB962C8B-B14F-4D97-AF65-F5344CB8AC3E}">
        <p14:creationId xmlns:p14="http://schemas.microsoft.com/office/powerpoint/2010/main" val="155842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Angry Squirrel-SoundBible.com-1620933676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Squirrel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Mammal</a:t>
            </a:r>
          </a:p>
          <a:p>
            <a:endParaRPr lang="en-US" dirty="0"/>
          </a:p>
          <a:p>
            <a:r>
              <a:rPr lang="en-US" dirty="0" smtClean="0"/>
              <a:t>Lives in nests built in trees. </a:t>
            </a:r>
          </a:p>
          <a:p>
            <a:endParaRPr lang="en-US" dirty="0"/>
          </a:p>
          <a:p>
            <a:r>
              <a:rPr lang="en-US" dirty="0" smtClean="0"/>
              <a:t>Eats plants and nuts in the forest.</a:t>
            </a:r>
          </a:p>
          <a:p>
            <a:endParaRPr lang="en-US" dirty="0"/>
          </a:p>
          <a:p>
            <a:r>
              <a:rPr lang="en-US" dirty="0" smtClean="0"/>
              <a:t>Uses its whiskers to feel its surroundings, look for food, and avoid danger.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963" y="1485900"/>
            <a:ext cx="5556087" cy="4833938"/>
          </a:xfrm>
        </p:spPr>
      </p:pic>
    </p:spTree>
    <p:extLst>
      <p:ext uri="{BB962C8B-B14F-4D97-AF65-F5344CB8AC3E}">
        <p14:creationId xmlns:p14="http://schemas.microsoft.com/office/powerpoint/2010/main" val="632312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53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257</Words>
  <Application>Microsoft Macintosh PowerPoint</Application>
  <PresentationFormat>Widescreen</PresentationFormat>
  <Paragraphs>50</Paragraphs>
  <Slides>14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Mangal</vt:lpstr>
      <vt:lpstr>Office Theme</vt:lpstr>
      <vt:lpstr>PowerPoint Presentation</vt:lpstr>
      <vt:lpstr>Purpose</vt:lpstr>
      <vt:lpstr>PowerPoint Presentation</vt:lpstr>
      <vt:lpstr>                          Forest Animals </vt:lpstr>
      <vt:lpstr>PowerPoint Presentation</vt:lpstr>
      <vt:lpstr>Cricket</vt:lpstr>
      <vt:lpstr>PowerPoint Presentation</vt:lpstr>
      <vt:lpstr>Squirrel</vt:lpstr>
      <vt:lpstr>PowerPoint Presentation</vt:lpstr>
      <vt:lpstr>PowerPoint Presentation</vt:lpstr>
      <vt:lpstr>Catfish</vt:lpstr>
      <vt:lpstr>Questions</vt:lpstr>
      <vt:lpstr>What We Learned</vt:lpstr>
      <vt:lpstr>Sources 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Vega</dc:creator>
  <cp:lastModifiedBy>Jonathan Vega</cp:lastModifiedBy>
  <cp:revision>18</cp:revision>
  <dcterms:created xsi:type="dcterms:W3CDTF">2017-10-21T14:19:14Z</dcterms:created>
  <dcterms:modified xsi:type="dcterms:W3CDTF">2017-11-21T00:25:30Z</dcterms:modified>
</cp:coreProperties>
</file>

<file path=docProps/thumbnail.jpeg>
</file>